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8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Roles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Reader:Péjó</a:t>
            </a:r>
            <a:r>
              <a:rPr lang="hu-HU" dirty="0"/>
              <a:t> Kristóf</a:t>
            </a:r>
          </a:p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r>
              <a:rPr lang="hu-HU" dirty="0"/>
              <a:t> Molnár Márk Krisztián</a:t>
            </a:r>
          </a:p>
          <a:p>
            <a:r>
              <a:rPr lang="hu-HU" dirty="0" err="1"/>
              <a:t>Colordetection</a:t>
            </a:r>
            <a:r>
              <a:rPr lang="hu-HU" dirty="0"/>
              <a:t>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 a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pops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starts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.</a:t>
            </a:r>
          </a:p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camera </a:t>
            </a:r>
            <a:r>
              <a:rPr lang="hu-HU" dirty="0" err="1"/>
              <a:t>detects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wich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and </a:t>
            </a:r>
            <a:r>
              <a:rPr lang="hu-HU" dirty="0" err="1"/>
              <a:t>saves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383516"/>
            <a:ext cx="46922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cv2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(540)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camera’s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Brightness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Edge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calculates the contours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checks the area of the contours.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area is greater than 5000, it calculates the perimeter.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contour consists of four sides and has the largest area, it stores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it finds the largest contour, it draws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returns the largest contour.</a:t>
            </a: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8924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converts the points into a 4x2 format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sum of the points and sorts them 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top-left and bottom-right points.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difference between the points and sorts them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top-right and bottom-left points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newly sorted points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02804" y="3308991"/>
            <a:ext cx="49159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sorts the contour points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defines the source points (pts1) and the destination points (pts2).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applies the transformation to the image.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crops and resizes the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transformed and cropped image.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921412"/>
            <a:ext cx="40950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function is capable of merging multiple images, resizing them, and stitching them together into one large image, taking into account their sizes and color channels.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Reading a frame from the camera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resizes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there is a valid contour, it performs the perspective transformation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Assembling and displaying the images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stops when the 'q' key is pressed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and demonstrating the code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Manager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9601196" cy="3318936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group</a:t>
            </a:r>
            <a:r>
              <a:rPr lang="hu-HU" dirty="0"/>
              <a:t> project </a:t>
            </a:r>
            <a:r>
              <a:rPr lang="hu-HU" dirty="0" err="1"/>
              <a:t>was</a:t>
            </a:r>
            <a:r>
              <a:rPr lang="hu-HU" dirty="0"/>
              <a:t>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39" y="2686515"/>
            <a:ext cx="3026388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Display </a:t>
            </a:r>
            <a:r>
              <a:rPr lang="hu-HU" dirty="0" err="1"/>
              <a:t>drawing</a:t>
            </a:r>
            <a:r>
              <a:rPr lang="hu-HU" dirty="0"/>
              <a:t>,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detection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Mady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:Gróf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24181" cy="3318936"/>
          </a:xfrm>
        </p:spPr>
        <p:txBody>
          <a:bodyPr/>
          <a:lstStyle/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imported</a:t>
            </a:r>
            <a:r>
              <a:rPr lang="hu-HU" dirty="0"/>
              <a:t> </a:t>
            </a:r>
            <a:r>
              <a:rPr lang="hu-HU" dirty="0" err="1"/>
              <a:t>directorys</a:t>
            </a:r>
            <a:r>
              <a:rPr lang="hu-HU" dirty="0"/>
              <a:t> </a:t>
            </a:r>
            <a:r>
              <a:rPr lang="hu-HU"/>
              <a:t>and variables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82" y="2556932"/>
            <a:ext cx="4065249" cy="3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where</a:t>
            </a:r>
            <a:r>
              <a:rPr lang="hu-HU" dirty="0"/>
              <a:t> de program </a:t>
            </a:r>
            <a:r>
              <a:rPr lang="hu-HU" dirty="0" err="1"/>
              <a:t>detects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colors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contours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is 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drawing</a:t>
            </a:r>
            <a:r>
              <a:rPr lang="hu-HU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shows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drawing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display.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Than </a:t>
            </a:r>
            <a:r>
              <a:rPr lang="hu-HU" dirty="0" err="1"/>
              <a:t>we</a:t>
            </a:r>
            <a:r>
              <a:rPr lang="hu-HU" dirty="0"/>
              <a:t> show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test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Now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test </a:t>
            </a:r>
            <a:r>
              <a:rPr lang="hu-HU" dirty="0" err="1"/>
              <a:t>it</a:t>
            </a:r>
            <a:r>
              <a:rPr lang="hu-HU" dirty="0"/>
              <a:t>,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colors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is </a:t>
            </a:r>
            <a:r>
              <a:rPr lang="hu-HU" dirty="0" err="1"/>
              <a:t>appaers</a:t>
            </a:r>
            <a:r>
              <a:rPr lang="hu-HU" dirty="0"/>
              <a:t>.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showing a </a:t>
            </a:r>
            <a:r>
              <a:rPr lang="hu-HU" dirty="0" err="1"/>
              <a:t>stuff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has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,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draw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display.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listening</a:t>
            </a:r>
            <a:r>
              <a:rPr lang="hu-HU" dirty="0"/>
              <a:t>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811622" cy="1303867"/>
          </a:xfrm>
        </p:spPr>
        <p:txBody>
          <a:bodyPr>
            <a:normAutofit/>
          </a:bodyPr>
          <a:lstStyle/>
          <a:p>
            <a:r>
              <a:rPr lang="hu-HU" dirty="0"/>
              <a:t>The Program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 err="1"/>
              <a:t>We</a:t>
            </a:r>
            <a:r>
              <a:rPr lang="hu-HU" sz="4000" dirty="0"/>
              <a:t> </a:t>
            </a:r>
            <a:r>
              <a:rPr lang="hu-HU" sz="4000" dirty="0" err="1"/>
              <a:t>used</a:t>
            </a:r>
            <a:r>
              <a:rPr lang="hu-HU" sz="4000" dirty="0"/>
              <a:t> </a:t>
            </a:r>
            <a:r>
              <a:rPr lang="hu-HU" sz="4000" dirty="0" err="1"/>
              <a:t>Pycharm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project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>
            <a:normAutofit/>
          </a:bodyPr>
          <a:lstStyle/>
          <a:p>
            <a:r>
              <a:rPr lang="hu-HU" dirty="0"/>
              <a:t>Import </a:t>
            </a:r>
            <a:r>
              <a:rPr lang="hu-HU" dirty="0" err="1"/>
              <a:t>Libraries</a:t>
            </a:r>
            <a:endParaRPr lang="hu-HU" dirty="0"/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screensize</a:t>
            </a:r>
            <a:endParaRPr lang="hu-HU" dirty="0"/>
          </a:p>
          <a:p>
            <a:r>
              <a:rPr lang="hu-HU" dirty="0" err="1"/>
              <a:t>Load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file</a:t>
            </a:r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area</a:t>
            </a:r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indicator</a:t>
            </a:r>
            <a:r>
              <a:rPr lang="hu-HU" dirty="0"/>
              <a:t> </a:t>
            </a:r>
            <a:r>
              <a:rPr lang="hu-HU"/>
              <a:t>color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programme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plates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Setting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recording’s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Reading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Making</a:t>
            </a:r>
            <a:r>
              <a:rPr lang="hu-HU" dirty="0"/>
              <a:t> a </a:t>
            </a:r>
            <a:r>
              <a:rPr lang="hu-HU" dirty="0" err="1"/>
              <a:t>gray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detectability</a:t>
            </a:r>
            <a:endParaRPr lang="hu-HU" dirty="0"/>
          </a:p>
          <a:p>
            <a:r>
              <a:rPr lang="hu-HU" dirty="0" err="1"/>
              <a:t>Detecting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 err="1"/>
              <a:t>Drawing</a:t>
            </a:r>
            <a:r>
              <a:rPr lang="hu-HU" dirty="0"/>
              <a:t> a </a:t>
            </a:r>
            <a:r>
              <a:rPr lang="hu-HU" dirty="0" err="1"/>
              <a:t>square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/>
              <a:t>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numberplate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Showing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endParaRPr lang="hu-HU" sz="2800" dirty="0"/>
          </a:p>
          <a:p>
            <a:r>
              <a:rPr lang="hu-HU" sz="2800" dirty="0" err="1"/>
              <a:t>Marks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number</a:t>
            </a:r>
            <a:r>
              <a:rPr lang="hu-HU" sz="2800" dirty="0"/>
              <a:t> </a:t>
            </a:r>
            <a:r>
              <a:rPr lang="hu-HU" sz="2800" dirty="0" err="1"/>
              <a:t>plate</a:t>
            </a:r>
            <a:r>
              <a:rPr lang="hu-HU" sz="2800" dirty="0"/>
              <a:t> </a:t>
            </a:r>
            <a:r>
              <a:rPr lang="hu-HU" sz="2800" dirty="0" err="1"/>
              <a:t>it’s</a:t>
            </a:r>
            <a:r>
              <a:rPr lang="hu-HU" sz="2800" dirty="0"/>
              <a:t> </a:t>
            </a:r>
            <a:r>
              <a:rPr lang="hu-HU" sz="2800" dirty="0" err="1"/>
              <a:t>detecting</a:t>
            </a:r>
            <a:r>
              <a:rPr lang="hu-HU" sz="2800" dirty="0"/>
              <a:t>.</a:t>
            </a:r>
          </a:p>
          <a:p>
            <a:r>
              <a:rPr lang="hu-HU" sz="2800" dirty="0"/>
              <a:t>The </a:t>
            </a:r>
            <a:r>
              <a:rPr lang="hu-HU" sz="2800" dirty="0" err="1"/>
              <a:t>square’s</a:t>
            </a:r>
            <a:r>
              <a:rPr lang="hu-HU" sz="2800" dirty="0"/>
              <a:t> </a:t>
            </a:r>
            <a:r>
              <a:rPr lang="hu-HU" sz="2800" dirty="0" err="1"/>
              <a:t>datas</a:t>
            </a:r>
            <a:endParaRPr lang="hu-HU" sz="2800" dirty="0"/>
          </a:p>
          <a:p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says</a:t>
            </a:r>
            <a:r>
              <a:rPr lang="hu-HU" sz="2800" dirty="0"/>
              <a:t> </a:t>
            </a:r>
            <a:r>
              <a:rPr lang="hu-HU" sz="2800" dirty="0" err="1"/>
              <a:t>that</a:t>
            </a:r>
            <a:r>
              <a:rPr lang="hu-HU" sz="2800" dirty="0"/>
              <a:t> </a:t>
            </a:r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could</a:t>
            </a:r>
            <a:r>
              <a:rPr lang="hu-HU" sz="2800" dirty="0"/>
              <a:t> </a:t>
            </a:r>
            <a:r>
              <a:rPr lang="hu-HU" sz="2800" dirty="0" err="1"/>
              <a:t>save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resault</a:t>
            </a:r>
            <a:r>
              <a:rPr lang="hu-HU" sz="2800" dirty="0"/>
              <a:t>.</a:t>
            </a:r>
          </a:p>
          <a:p>
            <a:r>
              <a:rPr lang="hu-HU" sz="2800" dirty="0"/>
              <a:t>Shows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detected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r>
              <a:rPr lang="hu-H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I tested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code</a:t>
            </a:r>
            <a:r>
              <a:rPr lang="hu-HU" sz="3200" dirty="0"/>
              <a:t> </a:t>
            </a:r>
            <a:r>
              <a:rPr lang="hu-HU" sz="3200" dirty="0" err="1"/>
              <a:t>by</a:t>
            </a:r>
            <a:r>
              <a:rPr lang="hu-HU" sz="3200" dirty="0"/>
              <a:t> </a:t>
            </a:r>
            <a:r>
              <a:rPr lang="hu-HU" sz="3200" dirty="0" err="1"/>
              <a:t>searching</a:t>
            </a:r>
            <a:r>
              <a:rPr lang="hu-HU" sz="3200" dirty="0"/>
              <a:t> </a:t>
            </a:r>
            <a:r>
              <a:rPr lang="hu-HU" sz="3200" dirty="0" err="1"/>
              <a:t>up</a:t>
            </a:r>
            <a:r>
              <a:rPr lang="hu-HU" sz="3200" dirty="0"/>
              <a:t> </a:t>
            </a:r>
            <a:r>
              <a:rPr lang="hu-HU" sz="3200" dirty="0" err="1"/>
              <a:t>some</a:t>
            </a:r>
            <a:r>
              <a:rPr lang="hu-HU" sz="3200" dirty="0"/>
              <a:t> </a:t>
            </a:r>
            <a:r>
              <a:rPr lang="hu-HU" sz="3200" dirty="0" err="1"/>
              <a:t>russian</a:t>
            </a:r>
            <a:r>
              <a:rPr lang="hu-HU" sz="3200" dirty="0"/>
              <a:t> </a:t>
            </a:r>
            <a:r>
              <a:rPr lang="hu-HU" sz="3200" dirty="0" err="1"/>
              <a:t>number</a:t>
            </a:r>
            <a:r>
              <a:rPr lang="hu-HU" sz="3200" dirty="0"/>
              <a:t> </a:t>
            </a:r>
            <a:r>
              <a:rPr lang="hu-HU" sz="3200" dirty="0" err="1"/>
              <a:t>plates</a:t>
            </a:r>
            <a:r>
              <a:rPr lang="hu-HU" sz="3200" dirty="0"/>
              <a:t> and </a:t>
            </a:r>
            <a:r>
              <a:rPr lang="hu-HU" sz="3200" dirty="0" err="1"/>
              <a:t>showed</a:t>
            </a:r>
            <a:r>
              <a:rPr lang="hu-HU" sz="3200" dirty="0"/>
              <a:t> </a:t>
            </a:r>
            <a:r>
              <a:rPr lang="hu-HU" sz="3200" dirty="0" err="1"/>
              <a:t>it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camera.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712</Words>
  <Application>Microsoft Office PowerPoint</Application>
  <PresentationFormat>Szélesvásznú</PresentationFormat>
  <Paragraphs>92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2" baseType="lpstr">
      <vt:lpstr>Arial</vt:lpstr>
      <vt:lpstr>Garamond</vt:lpstr>
      <vt:lpstr>Organikus</vt:lpstr>
      <vt:lpstr>Roles</vt:lpstr>
      <vt:lpstr>Project Manager tools</vt:lpstr>
      <vt:lpstr>The Program that we used for the Project</vt:lpstr>
      <vt:lpstr>Number Plate Reader</vt:lpstr>
      <vt:lpstr>The Code’s structure</vt:lpstr>
      <vt:lpstr>PowerPoint-bemutató</vt:lpstr>
      <vt:lpstr>PowerPoint-bemutató</vt:lpstr>
      <vt:lpstr>PowerPoint-bemutató</vt:lpstr>
      <vt:lpstr>Testing the code</vt:lpstr>
      <vt:lpstr>Describeing the program</vt:lpstr>
      <vt:lpstr>File Reader</vt:lpstr>
      <vt:lpstr>The Code’s structure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Testing and demonstrating the code</vt:lpstr>
      <vt:lpstr>Display drawing, color detection</vt:lpstr>
      <vt:lpstr>The Code’s structure</vt:lpstr>
      <vt:lpstr>The Code’s structure</vt:lpstr>
      <vt:lpstr>The Code’s structure</vt:lpstr>
      <vt:lpstr>The Code’s structure</vt:lpstr>
      <vt:lpstr>The Code’s structure</vt:lpstr>
      <vt:lpstr>The Code’s structure</vt:lpstr>
      <vt:lpstr>The Code’s test</vt:lpstr>
      <vt:lpstr>Describeing the program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26</cp:revision>
  <dcterms:created xsi:type="dcterms:W3CDTF">2025-03-25T09:51:44Z</dcterms:created>
  <dcterms:modified xsi:type="dcterms:W3CDTF">2025-05-13T10:12:13Z</dcterms:modified>
</cp:coreProperties>
</file>